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77" r:id="rId4"/>
    <p:sldId id="27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6477" y="994144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主的喜樂滿足我心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000" b="1" dirty="0">
                <a:latin typeface="Candara" panose="020E0502030303020204" pitchFamily="34" charset="0"/>
              </a:rPr>
              <a:t>his joy fills my heart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6732" y="148858"/>
            <a:ext cx="8915400" cy="6709142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救主的喜樂喜樂</a:t>
            </a:r>
            <a:endParaRPr lang="en-US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hi-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hi-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充滿我心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-moa goa sim,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充滿我心，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-moa goa-sim,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I have the joy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joy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joy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joy</a:t>
            </a: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down in my heart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2492" y="308345"/>
            <a:ext cx="8915400" cy="624131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充滿我心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-moa goa-sim,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救主的喜樂喜樂</a:t>
            </a:r>
            <a:endParaRPr lang="en-US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e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hi-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hi-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lok</a:t>
            </a: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Down in my heart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Down in my heart</a:t>
            </a: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019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59489"/>
            <a:ext cx="8915400" cy="653902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充滿我心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-moa goa sim, 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感謝讚美主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Kam-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o-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lo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Chu.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I have the joy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joy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joy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joy</a:t>
            </a: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down in my heart.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Down in my heart to stay.</a:t>
            </a: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5698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1783</TotalTime>
  <Words>128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DFKai-SB</vt:lpstr>
      <vt:lpstr>Arial</vt:lpstr>
      <vt:lpstr>Candara</vt:lpstr>
      <vt:lpstr>Tw Cen MT</vt:lpstr>
      <vt:lpstr>Circuit</vt:lpstr>
      <vt:lpstr>主的喜樂滿足我心 his joy fills my heart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226</cp:revision>
  <dcterms:created xsi:type="dcterms:W3CDTF">2020-01-10T06:25:13Z</dcterms:created>
  <dcterms:modified xsi:type="dcterms:W3CDTF">2021-06-10T06:06:15Z</dcterms:modified>
</cp:coreProperties>
</file>